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84" d="100"/>
          <a:sy n="84" d="100"/>
        </p:scale>
        <p:origin x="3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Taking Notes, Writing and Speaking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/>
              <a:t>Chapter 6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/>
              <a:t>Distinguish between listening and hearing.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/>
              <a:t>Ask yourself questions</a:t>
            </a:r>
          </a:p>
          <a:p>
            <a:pPr lvl="1">
              <a:defRPr/>
            </a:pPr>
            <a:r>
              <a:rPr lang="en-US"/>
              <a:t>Why is she saying that?</a:t>
            </a:r>
          </a:p>
          <a:p>
            <a:pPr lvl="1">
              <a:defRPr/>
            </a:pPr>
            <a:r>
              <a:rPr lang="en-US"/>
              <a:t>What does he mean?</a:t>
            </a:r>
          </a:p>
          <a:p>
            <a:pPr lvl="1">
              <a:defRPr/>
            </a:pPr>
            <a:r>
              <a:rPr lang="en-US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/>
              <a:t>Take notes</a:t>
            </a:r>
          </a:p>
          <a:p>
            <a:pPr>
              <a:defRPr/>
            </a:pPr>
            <a:r>
              <a:rPr lang="en-US" dirty="0"/>
              <a:t>The act of writing</a:t>
            </a:r>
            <a:br>
              <a:rPr lang="en-US" dirty="0"/>
            </a:br>
            <a:r>
              <a:rPr lang="en-US" dirty="0"/>
              <a:t> keeps you physically</a:t>
            </a:r>
            <a:br>
              <a:rPr lang="en-US" dirty="0"/>
            </a:br>
            <a:r>
              <a:rPr lang="en-US" dirty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Three ring binder</a:t>
            </a:r>
          </a:p>
          <a:p>
            <a:pPr>
              <a:defRPr/>
            </a:pPr>
            <a:r>
              <a:rPr lang="en-US"/>
              <a:t>Notebook paper</a:t>
            </a:r>
          </a:p>
          <a:p>
            <a:pPr>
              <a:defRPr/>
            </a:pPr>
            <a:r>
              <a:rPr lang="en-US"/>
              <a:t>Pen </a:t>
            </a:r>
          </a:p>
          <a:p>
            <a:pPr>
              <a:defRPr/>
            </a:pPr>
            <a:r>
              <a:rPr lang="en-US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topic is being discussed?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/>
              <a:t>Find the main ideas</a:t>
            </a:r>
          </a:p>
          <a:p>
            <a:pPr>
              <a:defRPr/>
            </a:pPr>
            <a:r>
              <a:rPr lang="en-US" dirty="0"/>
              <a:t>Be familiar with</a:t>
            </a:r>
            <a:br>
              <a:rPr lang="en-US" dirty="0"/>
            </a:br>
            <a:r>
              <a:rPr lang="en-US" dirty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18944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/>
              <a:t>Focus on the main ideas.</a:t>
            </a:r>
          </a:p>
          <a:p>
            <a:pPr>
              <a:defRPr/>
            </a:pPr>
            <a:r>
              <a:rPr lang="en-US" dirty="0"/>
              <a:t>Write supporting details as you have time.</a:t>
            </a:r>
          </a:p>
          <a:p>
            <a:pPr>
              <a:defRPr/>
            </a:pPr>
            <a:r>
              <a:rPr lang="en-US" dirty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2150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To illustrate</a:t>
            </a:r>
          </a:p>
          <a:p>
            <a:pPr>
              <a:defRPr/>
            </a:pPr>
            <a:r>
              <a:rPr lang="en-US" dirty="0"/>
              <a:t>For example</a:t>
            </a:r>
          </a:p>
          <a:p>
            <a:pPr>
              <a:defRPr/>
            </a:pPr>
            <a:r>
              <a:rPr lang="en-US" dirty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example.  Write it down.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/>
              <a:t>In addition</a:t>
            </a:r>
          </a:p>
          <a:p>
            <a:pPr>
              <a:defRPr/>
            </a:pPr>
            <a:r>
              <a:rPr lang="en-US" dirty="0"/>
              <a:t>Also</a:t>
            </a:r>
          </a:p>
          <a:p>
            <a:pPr>
              <a:defRPr/>
            </a:pPr>
            <a:r>
              <a:rPr lang="en-US" dirty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another main idea.  Write it down too.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five steps</a:t>
            </a:r>
          </a:p>
          <a:p>
            <a:pPr>
              <a:defRPr/>
            </a:pPr>
            <a:r>
              <a:rPr lang="en-US" dirty="0"/>
              <a:t>First, second, third</a:t>
            </a:r>
          </a:p>
          <a:p>
            <a:pPr>
              <a:defRPr/>
            </a:pPr>
            <a:r>
              <a:rPr lang="en-US" dirty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list.  Organize your notes and write down the items in the list.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Before, after</a:t>
            </a:r>
          </a:p>
          <a:p>
            <a:pPr>
              <a:defRPr/>
            </a:pPr>
            <a:r>
              <a:rPr lang="en-US" dirty="0"/>
              <a:t>Formerly</a:t>
            </a:r>
          </a:p>
          <a:p>
            <a:pPr>
              <a:defRPr/>
            </a:pPr>
            <a:r>
              <a:rPr lang="en-US" dirty="0"/>
              <a:t>Subsequently</a:t>
            </a:r>
          </a:p>
          <a:p>
            <a:pPr>
              <a:defRPr/>
            </a:pPr>
            <a:r>
              <a:rPr lang="en-US" dirty="0"/>
              <a:t>Prior</a:t>
            </a:r>
          </a:p>
          <a:p>
            <a:pPr>
              <a:defRPr/>
            </a:pPr>
            <a:r>
              <a:rPr lang="en-US" dirty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Hmm! Here comes a time relationship.  What comes first and what happens next.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Therefore</a:t>
            </a:r>
          </a:p>
          <a:p>
            <a:pPr>
              <a:defRPr/>
            </a:pPr>
            <a:r>
              <a:rPr lang="en-US" dirty="0"/>
              <a:t>As a result</a:t>
            </a:r>
          </a:p>
          <a:p>
            <a:pPr>
              <a:defRPr/>
            </a:pPr>
            <a:r>
              <a:rPr lang="en-US" dirty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In other words</a:t>
            </a:r>
          </a:p>
          <a:p>
            <a:pPr>
              <a:defRPr/>
            </a:pPr>
            <a:r>
              <a:rPr lang="en-US" dirty="0"/>
              <a:t>It simply means</a:t>
            </a:r>
          </a:p>
          <a:p>
            <a:pPr>
              <a:defRPr/>
            </a:pPr>
            <a:r>
              <a:rPr lang="en-US" dirty="0"/>
              <a:t>That is</a:t>
            </a:r>
          </a:p>
          <a:p>
            <a:pPr>
              <a:defRPr/>
            </a:pPr>
            <a:r>
              <a:rPr lang="en-US" dirty="0"/>
              <a:t>In essence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definition.  Label it “</a:t>
            </a:r>
            <a:r>
              <a:rPr lang="en-US" dirty="0" err="1"/>
              <a:t>def</a:t>
            </a:r>
            <a:r>
              <a:rPr lang="en-US" dirty="0"/>
              <a:t>” and write down the definition.  Test questions are often based on definitions.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However</a:t>
            </a:r>
          </a:p>
          <a:p>
            <a:pPr>
              <a:defRPr/>
            </a:pPr>
            <a:r>
              <a:rPr lang="en-US" dirty="0"/>
              <a:t>Nevertheless</a:t>
            </a:r>
          </a:p>
          <a:p>
            <a:pPr>
              <a:defRPr/>
            </a:pPr>
            <a:r>
              <a:rPr lang="en-US" dirty="0"/>
              <a:t>Yes, but</a:t>
            </a:r>
          </a:p>
          <a:p>
            <a:pPr>
              <a:defRPr/>
            </a:pPr>
            <a:r>
              <a:rPr lang="en-US" dirty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exception or qualifying remark.  Put this in your notes.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Similarly</a:t>
            </a:r>
          </a:p>
          <a:p>
            <a:pPr>
              <a:defRPr/>
            </a:pPr>
            <a:r>
              <a:rPr lang="en-US" dirty="0"/>
              <a:t>Likewise</a:t>
            </a:r>
          </a:p>
          <a:p>
            <a:pPr>
              <a:defRPr/>
            </a:pPr>
            <a:r>
              <a:rPr lang="en-US" dirty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Write the similarities and differences in your notes.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/>
              <a:t>In conclusion</a:t>
            </a:r>
          </a:p>
          <a:p>
            <a:pPr>
              <a:defRPr/>
            </a:pPr>
            <a:r>
              <a:rPr lang="en-US" dirty="0"/>
              <a:t>To sum up</a:t>
            </a:r>
          </a:p>
          <a:p>
            <a:pPr>
              <a:defRPr/>
            </a:pPr>
            <a:r>
              <a:rPr lang="en-US" dirty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important.</a:t>
            </a:r>
          </a:p>
          <a:p>
            <a:pPr>
              <a:defRPr/>
            </a:pPr>
            <a:r>
              <a:rPr lang="en-US" dirty="0"/>
              <a:t>Remember this.</a:t>
            </a:r>
          </a:p>
          <a:p>
            <a:pPr>
              <a:defRPr/>
            </a:pPr>
            <a:r>
              <a:rPr lang="en-US" dirty="0"/>
              <a:t>You’ll see this again</a:t>
            </a:r>
          </a:p>
          <a:p>
            <a:pPr>
              <a:defRPr/>
            </a:pPr>
            <a:r>
              <a:rPr lang="en-US" dirty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will be on the test.  Make sure to know this.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/>
              <a:t>Visually presented material</a:t>
            </a:r>
          </a:p>
          <a:p>
            <a:pPr>
              <a:defRPr/>
            </a:pPr>
            <a:r>
              <a:rPr lang="en-US" dirty="0"/>
              <a:t>Handouts</a:t>
            </a:r>
          </a:p>
          <a:p>
            <a:pPr>
              <a:defRPr/>
            </a:pPr>
            <a:r>
              <a:rPr lang="en-US" dirty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3379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The Cornell Format</a:t>
            </a:r>
            <a:endParaRPr lang="en-US" sz="320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759" y="1130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Create a Mind Map</a:t>
            </a:r>
            <a:endParaRPr lang="en-US" sz="4000" i="1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/>
              <a:t>Taking Notes in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/>
              <a:t>Pre-read the chapter before the lecture so that you can become familiar with the concepts.</a:t>
            </a:r>
          </a:p>
          <a:p>
            <a:r>
              <a:rPr lang="en-US" dirty="0"/>
              <a:t>As you read, write some questions in the margin so you can ask them in class if needed.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Column Note-Taking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with a Mind Map.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Why take notes?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using the Cornell Format, use the recall column to test yourself.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Group Activity:</a:t>
            </a:r>
            <a:br>
              <a:rPr lang="en-US" sz="4000"/>
            </a:br>
            <a:r>
              <a:rPr lang="en-US" sz="4000"/>
              <a:t>A Case Study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Assignment:</a:t>
            </a:r>
            <a:br>
              <a:rPr lang="en-US"/>
            </a:br>
            <a:br>
              <a:rPr lang="en-US"/>
            </a:br>
            <a:r>
              <a:rPr lang="en-US"/>
              <a:t>Note Taking Checklist</a:t>
            </a:r>
            <a:br>
              <a:rPr lang="en-US"/>
            </a:br>
            <a:br>
              <a:rPr lang="en-US"/>
            </a:br>
            <a:r>
              <a:rPr lang="en-US"/>
              <a:t>Evaluate Your Note Taking</a:t>
            </a:r>
            <a:br>
              <a:rPr lang="en-US"/>
            </a:br>
            <a:r>
              <a:rPr lang="en-US"/>
              <a:t>Skills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W</a:t>
            </a:r>
            <a:r>
              <a:rPr lang="en-US" sz="2800" dirty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2800" dirty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R</a:t>
            </a:r>
            <a:r>
              <a:rPr lang="en-US" sz="2800" dirty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/>
              <a:t>Be an active learner to remember as much as possible. </a:t>
            </a:r>
          </a:p>
        </p:txBody>
      </p:sp>
      <p:pic>
        <p:nvPicPr>
          <p:cNvPr id="234502" name="Picture 6" descr="Image result for image active learning you remember">
            <a:extLst>
              <a:ext uri="{FF2B5EF4-FFF2-40B4-BE49-F238E27FC236}">
                <a16:creationId xmlns:a16="http://schemas.microsoft.com/office/drawing/2014/main" id="{245677A3-A3B5-4CEB-9088-6F90B9A6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4864242" cy="24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P</a:t>
            </a:r>
            <a:r>
              <a:rPr lang="en-US" dirty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/>
              <a:t>Allow time for life’s emergencies and computer problems.    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/>
              <a:t>Professors have heard all the excuses!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key idea</a:t>
            </a:r>
          </a:p>
          <a:p>
            <a:pPr lvl="1">
              <a:defRPr/>
            </a:pPr>
            <a:r>
              <a:rPr lang="en-US" dirty="0"/>
              <a:t>What is the most important idea?</a:t>
            </a:r>
          </a:p>
          <a:p>
            <a:pPr lvl="1">
              <a:defRPr/>
            </a:pPr>
            <a:r>
              <a:rPr lang="en-US" dirty="0"/>
              <a:t>What question would I like to ask about it?</a:t>
            </a:r>
          </a:p>
          <a:p>
            <a:pPr lvl="1">
              <a:defRPr/>
            </a:pPr>
            <a:r>
              <a:rPr lang="en-US" dirty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dirty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List topics</a:t>
            </a:r>
          </a:p>
          <a:p>
            <a:pPr>
              <a:defRPr/>
            </a:pPr>
            <a:r>
              <a:rPr lang="en-US" dirty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</a:rPr>
              <a:t>W</a:t>
            </a:r>
            <a:r>
              <a:rPr lang="en-US" sz="6600" dirty="0"/>
              <a:t>rite</a:t>
            </a:r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Write freely.</a:t>
            </a:r>
          </a:p>
          <a:p>
            <a:pPr>
              <a:defRPr/>
            </a:pPr>
            <a:r>
              <a:rPr lang="en-US" sz="2800" dirty="0"/>
              <a:t>Use brainstorming.</a:t>
            </a:r>
            <a:br>
              <a:rPr lang="en-US" sz="2800" dirty="0"/>
            </a:br>
            <a:r>
              <a:rPr lang="en-US" sz="2800" dirty="0"/>
              <a:t>if you are stuck.</a:t>
            </a:r>
          </a:p>
          <a:p>
            <a:pPr>
              <a:defRPr/>
            </a:pPr>
            <a:r>
              <a:rPr lang="en-US" sz="2800" dirty="0"/>
              <a:t>Write the first sentence.</a:t>
            </a:r>
          </a:p>
          <a:p>
            <a:pPr>
              <a:defRPr/>
            </a:pPr>
            <a:r>
              <a:rPr lang="en-US" sz="2800" dirty="0"/>
              <a:t>Write the introduction.</a:t>
            </a:r>
          </a:p>
          <a:p>
            <a:pPr>
              <a:defRPr/>
            </a:pPr>
            <a:r>
              <a:rPr lang="en-US" sz="2800" dirty="0"/>
              <a:t>Write a first draft.</a:t>
            </a:r>
          </a:p>
          <a:p>
            <a:pPr>
              <a:defRPr/>
            </a:pPr>
            <a:r>
              <a:rPr lang="en-US" sz="2800" dirty="0"/>
              <a:t>Break it into small parts.</a:t>
            </a:r>
          </a:p>
          <a:p>
            <a:pPr>
              <a:defRPr/>
            </a:pPr>
            <a:r>
              <a:rPr lang="en-US" sz="2800" dirty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your hard drive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 a flash 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Contains the thesis statement</a:t>
            </a:r>
          </a:p>
          <a:p>
            <a:pPr>
              <a:defRPr/>
            </a:pPr>
            <a:r>
              <a:rPr lang="en-US" dirty="0"/>
              <a:t>Foundation for the paper</a:t>
            </a:r>
          </a:p>
          <a:p>
            <a:pPr>
              <a:defRPr/>
            </a:pPr>
            <a:r>
              <a:rPr lang="en-US" dirty="0"/>
              <a:t>Contains interesting points that motivate the reader to read your paper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Good writing is clear thinking.</a:t>
            </a:r>
          </a:p>
          <a:p>
            <a:pPr>
              <a:defRPr/>
            </a:pPr>
            <a:r>
              <a:rPr lang="en-US" dirty="0"/>
              <a:t>Use plain and understandable language.</a:t>
            </a:r>
          </a:p>
          <a:p>
            <a:pPr>
              <a:defRPr/>
            </a:pPr>
            <a:r>
              <a:rPr lang="en-US" dirty="0"/>
              <a:t>Provide explanation and examples.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Using quotations and providing a reference</a:t>
            </a:r>
          </a:p>
          <a:p>
            <a:pPr>
              <a:defRPr/>
            </a:pPr>
            <a:r>
              <a:rPr lang="en-US" dirty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Summarizes topics</a:t>
            </a:r>
          </a:p>
          <a:p>
            <a:pPr>
              <a:defRPr/>
            </a:pPr>
            <a:r>
              <a:rPr lang="en-US"/>
              <a:t>Answers question posed in the thesis statement</a:t>
            </a:r>
          </a:p>
          <a:p>
            <a:pPr>
              <a:defRPr/>
            </a:pPr>
            <a:r>
              <a:rPr lang="en-US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71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Title of book</a:t>
            </a:r>
          </a:p>
          <a:p>
            <a:pPr>
              <a:defRPr/>
            </a:pPr>
            <a:r>
              <a:rPr lang="en-US"/>
              <a:t>Publisher of book</a:t>
            </a:r>
          </a:p>
          <a:p>
            <a:pPr>
              <a:defRPr/>
            </a:pPr>
            <a:r>
              <a:rPr lang="en-US"/>
              <a:t>City where the book was published</a:t>
            </a:r>
          </a:p>
          <a:p>
            <a:pPr>
              <a:defRPr/>
            </a:pPr>
            <a:r>
              <a:rPr lang="en-US"/>
              <a:t>The publication date </a:t>
            </a:r>
          </a:p>
          <a:p>
            <a:pPr>
              <a:defRPr/>
            </a:pPr>
            <a:r>
              <a:rPr lang="en-US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APA</a:t>
            </a:r>
          </a:p>
          <a:p>
            <a:pPr>
              <a:defRPr/>
            </a:pPr>
            <a:r>
              <a:rPr lang="en-US" dirty="0"/>
              <a:t>Chicago Style</a:t>
            </a:r>
          </a:p>
          <a:p>
            <a:pPr>
              <a:defRPr/>
            </a:pPr>
            <a:r>
              <a:rPr lang="en-US" dirty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APA Style: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Fralick, M.  </a:t>
            </a:r>
            <a:r>
              <a:rPr lang="en-US" i="1" dirty="0"/>
              <a:t>College and career success, eighth ed.,  </a:t>
            </a:r>
            <a:r>
              <a:rPr lang="en-US" dirty="0"/>
              <a:t>Dubuque: Kendall/Hunt Publishing Company, 2018, p. 99.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C00000"/>
                </a:solidFill>
              </a:rPr>
              <a:t>E</a:t>
            </a:r>
            <a:r>
              <a:rPr lang="en-US" dirty="0"/>
              <a:t>dit and </a:t>
            </a:r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dirty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Read it.  Does it make sense?</a:t>
            </a:r>
          </a:p>
          <a:p>
            <a:pPr>
              <a:defRPr/>
            </a:pPr>
            <a:r>
              <a:rPr lang="en-US" dirty="0"/>
              <a:t>Check grammar and spelling.</a:t>
            </a:r>
          </a:p>
          <a:p>
            <a:pPr>
              <a:defRPr/>
            </a:pPr>
            <a:r>
              <a:rPr lang="en-US" dirty="0"/>
              <a:t>Be courageous and select the best.  </a:t>
            </a:r>
          </a:p>
          <a:p>
            <a:pPr>
              <a:defRPr/>
            </a:pPr>
            <a:r>
              <a:rPr lang="en-US" dirty="0"/>
              <a:t>Check for biased language.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Policeman</a:t>
            </a:r>
          </a:p>
          <a:p>
            <a:pPr>
              <a:defRPr/>
            </a:pPr>
            <a:r>
              <a:rPr lang="en-US" b="1" dirty="0"/>
              <a:t>Chairman</a:t>
            </a:r>
          </a:p>
          <a:p>
            <a:pPr>
              <a:defRPr/>
            </a:pPr>
            <a:r>
              <a:rPr lang="en-US" b="1" dirty="0"/>
              <a:t>Fireman</a:t>
            </a:r>
          </a:p>
          <a:p>
            <a:pPr>
              <a:defRPr/>
            </a:pPr>
            <a:r>
              <a:rPr lang="en-US" b="1" dirty="0"/>
              <a:t>Mailman</a:t>
            </a:r>
          </a:p>
          <a:p>
            <a:pPr>
              <a:defRPr/>
            </a:pPr>
            <a:r>
              <a:rPr lang="en-US" b="1" dirty="0"/>
              <a:t>Mankind</a:t>
            </a:r>
          </a:p>
          <a:p>
            <a:pPr>
              <a:defRPr/>
            </a:pPr>
            <a:r>
              <a:rPr lang="en-US" b="1" dirty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8190" y="2727960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Woman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space</a:t>
            </a:r>
          </a:p>
          <a:p>
            <a:pPr>
              <a:defRPr/>
            </a:pPr>
            <a:r>
              <a:rPr lang="en-US" dirty="0"/>
              <a:t>Font of 10 or l2</a:t>
            </a:r>
          </a:p>
          <a:p>
            <a:pPr>
              <a:defRPr/>
            </a:pPr>
            <a:r>
              <a:rPr lang="en-US" dirty="0"/>
              <a:t>One inch margins on sides</a:t>
            </a:r>
          </a:p>
          <a:p>
            <a:pPr>
              <a:defRPr/>
            </a:pPr>
            <a:r>
              <a:rPr lang="en-US" dirty="0"/>
              <a:t>Three inch top margin on first page</a:t>
            </a:r>
          </a:p>
          <a:p>
            <a:pPr>
              <a:defRPr/>
            </a:pPr>
            <a:r>
              <a:rPr lang="en-US" dirty="0"/>
              <a:t>Don’t forget Bibliography or Works Cited</a:t>
            </a:r>
          </a:p>
          <a:p>
            <a:pPr>
              <a:defRPr/>
            </a:pPr>
            <a:r>
              <a:rPr lang="en-US" dirty="0"/>
              <a:t>Number your pages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Title of Publication</a:t>
            </a:r>
          </a:p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Publisher</a:t>
            </a:r>
          </a:p>
          <a:p>
            <a:pPr>
              <a:defRPr/>
            </a:pPr>
            <a:r>
              <a:rPr lang="en-US"/>
              <a:t>Date</a:t>
            </a:r>
          </a:p>
          <a:p>
            <a:pPr>
              <a:defRPr/>
            </a:pPr>
            <a:r>
              <a:rPr lang="en-US"/>
              <a:t>Page number</a:t>
            </a:r>
          </a:p>
          <a:p>
            <a:pPr>
              <a:defRPr/>
            </a:pPr>
            <a:r>
              <a:rPr lang="en-US"/>
              <a:t>See text for sample 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/>
              <a:t>Term Paper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Admit you are anxious.</a:t>
            </a:r>
          </a:p>
          <a:p>
            <a:pPr>
              <a:defRPr/>
            </a:pPr>
            <a:r>
              <a:rPr lang="en-US" dirty="0"/>
              <a:t>You do not have to be perfect.</a:t>
            </a:r>
          </a:p>
          <a:p>
            <a:pPr>
              <a:defRPr/>
            </a:pPr>
            <a:r>
              <a:rPr lang="en-US" dirty="0"/>
              <a:t>Take deep breaths and focus on your breathing.</a:t>
            </a:r>
          </a:p>
          <a:p>
            <a:pPr>
              <a:defRPr/>
            </a:pPr>
            <a:r>
              <a:rPr lang="en-US" dirty="0"/>
              <a:t>Use positive self-talk.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  <a:p>
            <a:pPr>
              <a:defRPr/>
            </a:pPr>
            <a:r>
              <a:rPr lang="en-US" dirty="0"/>
              <a:t>The Main Body</a:t>
            </a:r>
          </a:p>
          <a:p>
            <a:pPr>
              <a:defRPr/>
            </a:pPr>
            <a:r>
              <a:rPr lang="en-US" dirty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Include: Intro</a:t>
            </a:r>
          </a:p>
          <a:p>
            <a:pPr marL="0" indent="0">
              <a:buNone/>
            </a:pPr>
            <a:r>
              <a:rPr lang="en-US" dirty="0"/>
              <a:t>              Body</a:t>
            </a:r>
          </a:p>
          <a:p>
            <a:pPr marL="0" indent="0">
              <a:buNone/>
            </a:pPr>
            <a:r>
              <a:rPr lang="en-US" dirty="0"/>
              <a:t>	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Toast Masters</a:t>
            </a:r>
          </a:p>
          <a:p>
            <a:pPr>
              <a:defRPr/>
            </a:pPr>
            <a:r>
              <a:rPr lang="en-US" dirty="0"/>
              <a:t>Virtual Assistant</a:t>
            </a:r>
          </a:p>
          <a:p>
            <a:pPr>
              <a:defRPr/>
            </a:pPr>
            <a:r>
              <a:rPr lang="en-US" dirty="0"/>
              <a:t>Examples of Best Speeches in History</a:t>
            </a:r>
          </a:p>
          <a:p>
            <a:pPr>
              <a:defRPr/>
            </a:pPr>
            <a:r>
              <a:rPr lang="en-US" dirty="0"/>
              <a:t>Public Speaking Web Site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www.collegesuccess1.com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87043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 selective?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890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Grouping the details under general ideas will help you to remember them.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It’s Like Putting a Puzzle Together</a:t>
            </a:r>
            <a:endParaRPr lang="en-US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does the picture look like?</a:t>
            </a:r>
          </a:p>
          <a:p>
            <a:pPr>
              <a:defRPr/>
            </a:pPr>
            <a:r>
              <a:rPr lang="en-US" dirty="0"/>
              <a:t>Then put the pieces together</a:t>
            </a:r>
            <a:endParaRPr lang="en-US" sz="2800" dirty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911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Start with the general idea.</a:t>
            </a:r>
          </a:p>
          <a:p>
            <a:pPr>
              <a:defRPr/>
            </a:pPr>
            <a:r>
              <a:rPr lang="en-US" dirty="0"/>
              <a:t>Then focus on the details.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Survey the chapter.</a:t>
            </a:r>
          </a:p>
          <a:p>
            <a:pPr>
              <a:defRPr/>
            </a:pPr>
            <a:r>
              <a:rPr lang="en-US" dirty="0"/>
              <a:t>Listen for the main points in the lecture.</a:t>
            </a:r>
          </a:p>
          <a:p>
            <a:pPr>
              <a:defRPr/>
            </a:pPr>
            <a:r>
              <a:rPr lang="en-US" dirty="0"/>
              <a:t>Mark 20% of the text.</a:t>
            </a:r>
          </a:p>
          <a:p>
            <a:pPr>
              <a:defRPr/>
            </a:pPr>
            <a:r>
              <a:rPr lang="en-US" dirty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4278</TotalTime>
  <Words>1383</Words>
  <Application>Microsoft Office PowerPoint</Application>
  <PresentationFormat>On-screen Show (4:3)</PresentationFormat>
  <Paragraphs>306</Paragraphs>
  <Slides>91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eighth ed.,  Dubuque: Kendall/Hunt Publishing Company, 2018,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2013-11-22T20:11:44Z</dcterms:created>
  <dcterms:modified xsi:type="dcterms:W3CDTF">2017-10-22T20:46:06Z</dcterms:modified>
</cp:coreProperties>
</file>